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1" r:id="rId3"/>
    <p:sldId id="257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7F6C1-2E81-4851-B646-7A61C490F02A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9F346-5B1F-4B51-9AD5-486EE63FC5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Mathematics</a:t>
            </a:r>
          </a:p>
          <a:p>
            <a:r>
              <a:rPr lang="en-US" dirty="0" smtClean="0"/>
              <a:t>English</a:t>
            </a:r>
          </a:p>
          <a:p>
            <a:r>
              <a:rPr lang="en-US" dirty="0" smtClean="0"/>
              <a:t>Science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9F346-5B1F-4B51-9AD5-486EE63FC51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79FE-192F-4364-A00B-94DFF1E0D38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A679FC-D2C2-4855-830D-F1B1BC61563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79FE-192F-4364-A00B-94DFF1E0D38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79FC-D2C2-4855-830D-F1B1BC615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79FE-192F-4364-A00B-94DFF1E0D38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79FC-D2C2-4855-830D-F1B1BC615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F6679FE-192F-4364-A00B-94DFF1E0D38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A679FC-D2C2-4855-830D-F1B1BC61563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79FE-192F-4364-A00B-94DFF1E0D38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79FC-D2C2-4855-830D-F1B1BC61563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79FE-192F-4364-A00B-94DFF1E0D38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79FC-D2C2-4855-830D-F1B1BC61563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79FC-D2C2-4855-830D-F1B1BC6156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79FE-192F-4364-A00B-94DFF1E0D38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79FE-192F-4364-A00B-94DFF1E0D38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79FC-D2C2-4855-830D-F1B1BC61563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79FE-192F-4364-A00B-94DFF1E0D38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679FC-D2C2-4855-830D-F1B1BC615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F6679FE-192F-4364-A00B-94DFF1E0D38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A679FC-D2C2-4855-830D-F1B1BC61563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79FE-192F-4364-A00B-94DFF1E0D38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A679FC-D2C2-4855-830D-F1B1BC61563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F6679FE-192F-4364-A00B-94DFF1E0D381}" type="datetimeFigureOut">
              <a:rPr lang="en-US" smtClean="0"/>
              <a:t>10/12/2011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A679FC-D2C2-4855-830D-F1B1BC61563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243796"/>
          </a:xfrm>
        </p:spPr>
        <p:txBody>
          <a:bodyPr/>
          <a:lstStyle/>
          <a:p>
            <a:r>
              <a:rPr lang="en-US" sz="3600" dirty="0" smtClean="0"/>
              <a:t>Ms. Lavern M. </a:t>
            </a:r>
            <a:r>
              <a:rPr lang="en-US" sz="3600" dirty="0" err="1" smtClean="0"/>
              <a:t>Sumagang</a:t>
            </a:r>
            <a:endParaRPr lang="en-US" sz="3600" dirty="0" smtClean="0"/>
          </a:p>
          <a:p>
            <a:r>
              <a:rPr lang="en-US" sz="3600" dirty="0" smtClean="0"/>
              <a:t>Grade 3, Section 1</a:t>
            </a:r>
          </a:p>
          <a:p>
            <a:r>
              <a:rPr lang="en-US" sz="3600" dirty="0" smtClean="0"/>
              <a:t>October 2011- November 2011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838200"/>
            <a:ext cx="8305800" cy="2576732"/>
          </a:xfrm>
        </p:spPr>
        <p:txBody>
          <a:bodyPr/>
          <a:lstStyle/>
          <a:p>
            <a:r>
              <a:rPr sz="8000" smtClean="0"/>
              <a:t>Regina Angelorum School</a:t>
            </a:r>
            <a:endParaRPr lang="en-US" sz="8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24000"/>
          </a:xfrm>
        </p:spPr>
        <p:txBody>
          <a:bodyPr>
            <a:normAutofit/>
          </a:bodyPr>
          <a:lstStyle/>
          <a:p>
            <a:pPr algn="ctr"/>
            <a:r>
              <a:rPr sz="7200" smtClean="0"/>
              <a:t>Subject Matter</a:t>
            </a:r>
            <a:endParaRPr lang="en-US" sz="7200" dirty="0"/>
          </a:p>
        </p:txBody>
      </p:sp>
      <p:sp>
        <p:nvSpPr>
          <p:cNvPr id="3" name="Rectangle 2"/>
          <p:cNvSpPr/>
          <p:nvPr/>
        </p:nvSpPr>
        <p:spPr>
          <a:xfrm>
            <a:off x="2057400" y="2133600"/>
            <a:ext cx="5257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6000" dirty="0" smtClean="0">
                <a:hlinkClick r:id="rId3" action="ppaction://hlinksldjump"/>
              </a:rPr>
              <a:t>Mathematics</a:t>
            </a:r>
            <a:endParaRPr lang="en-US" sz="6000" dirty="0" smtClean="0"/>
          </a:p>
          <a:p>
            <a:pPr>
              <a:buFont typeface="Wingdings" pitchFamily="2" charset="2"/>
              <a:buChar char="Ø"/>
            </a:pPr>
            <a:r>
              <a:rPr lang="en-US" sz="6000" dirty="0" smtClean="0">
                <a:hlinkClick r:id="rId4" action="ppaction://hlinksldjump"/>
              </a:rPr>
              <a:t>English</a:t>
            </a:r>
            <a:endParaRPr lang="en-US" sz="6000" dirty="0" smtClean="0"/>
          </a:p>
          <a:p>
            <a:pPr>
              <a:buFont typeface="Wingdings" pitchFamily="2" charset="2"/>
              <a:buChar char="Ø"/>
            </a:pPr>
            <a:r>
              <a:rPr lang="en-US" sz="6000" dirty="0" smtClean="0">
                <a:hlinkClick r:id="rId5" action="ppaction://hlinksldjump"/>
              </a:rPr>
              <a:t>Science</a:t>
            </a:r>
            <a:endParaRPr lang="en-US" sz="60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24000"/>
          </a:xfrm>
        </p:spPr>
        <p:txBody>
          <a:bodyPr>
            <a:normAutofit/>
          </a:bodyPr>
          <a:lstStyle/>
          <a:p>
            <a:pPr algn="ctr"/>
            <a:r>
              <a:rPr sz="6600" smtClean="0"/>
              <a:t>Mathematics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59936" cy="464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Addition</a:t>
            </a:r>
          </a:p>
          <a:p>
            <a:r>
              <a:rPr lang="en-US" sz="4000" dirty="0" smtClean="0"/>
              <a:t>Subtraction</a:t>
            </a:r>
          </a:p>
          <a:p>
            <a:r>
              <a:rPr lang="en-US" sz="4000" dirty="0" smtClean="0"/>
              <a:t>Multiplication</a:t>
            </a:r>
          </a:p>
          <a:p>
            <a:r>
              <a:rPr lang="en-US" sz="4000" dirty="0" smtClean="0"/>
              <a:t>Division</a:t>
            </a:r>
          </a:p>
          <a:p>
            <a:r>
              <a:rPr lang="en-US" sz="4000" dirty="0" smtClean="0"/>
              <a:t>Fraction</a:t>
            </a:r>
            <a:endParaRPr lang="en-US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209800"/>
            <a:ext cx="3118068" cy="282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6600" smtClean="0"/>
              <a:t>English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Verb</a:t>
            </a:r>
          </a:p>
          <a:p>
            <a:r>
              <a:rPr lang="en-US" sz="4000" dirty="0" smtClean="0"/>
              <a:t>Adverb</a:t>
            </a:r>
          </a:p>
          <a:p>
            <a:r>
              <a:rPr lang="en-US" sz="4000" dirty="0" smtClean="0"/>
              <a:t>Noun </a:t>
            </a:r>
          </a:p>
          <a:p>
            <a:r>
              <a:rPr lang="en-US" sz="4000" dirty="0" smtClean="0"/>
              <a:t>Pronoun</a:t>
            </a:r>
          </a:p>
          <a:p>
            <a:pPr>
              <a:buNone/>
            </a:pPr>
            <a:endParaRPr lang="en-US" sz="4000" dirty="0" smtClean="0"/>
          </a:p>
          <a:p>
            <a:endParaRPr lang="en-US" sz="4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057400"/>
            <a:ext cx="3705794" cy="3321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6600" smtClean="0"/>
              <a:t>Science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5 Senses</a:t>
            </a:r>
          </a:p>
          <a:p>
            <a:r>
              <a:rPr lang="en-US" sz="4000" dirty="0" smtClean="0"/>
              <a:t>Circulatory System</a:t>
            </a:r>
          </a:p>
          <a:p>
            <a:r>
              <a:rPr lang="en-US" sz="4000" dirty="0" smtClean="0"/>
              <a:t>Animals</a:t>
            </a:r>
          </a:p>
          <a:p>
            <a:r>
              <a:rPr lang="en-US" sz="4000" dirty="0" smtClean="0"/>
              <a:t>Plants</a:t>
            </a:r>
          </a:p>
          <a:p>
            <a:r>
              <a:rPr lang="en-US" sz="4000" dirty="0" smtClean="0"/>
              <a:t>Matter</a:t>
            </a:r>
          </a:p>
          <a:p>
            <a:r>
              <a:rPr lang="en-US" sz="4000" dirty="0" smtClean="0"/>
              <a:t>Energy</a:t>
            </a:r>
            <a:endParaRPr lang="en-US" sz="4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286000"/>
            <a:ext cx="3352799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3962400"/>
          </a:xfrm>
        </p:spPr>
        <p:txBody>
          <a:bodyPr>
            <a:noAutofit/>
          </a:bodyPr>
          <a:lstStyle/>
          <a:p>
            <a:r>
              <a:rPr sz="4400" smtClean="0"/>
              <a:t>	This presentation is all about the 3 major subjects in Grade 3, under my advisory. </a:t>
            </a:r>
            <a:r>
              <a:rPr lang="en-US" sz="4400" dirty="0" smtClean="0"/>
              <a:t>E</a:t>
            </a:r>
            <a:r>
              <a:rPr sz="4400" smtClean="0"/>
              <a:t>ach slide contains the different topics to be discussed in that certain subject. </a:t>
            </a:r>
            <a:endParaRPr lang="en-US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Custom 2">
      <a:dk1>
        <a:sysClr val="windowText" lastClr="000000"/>
      </a:dk1>
      <a:lt1>
        <a:sysClr val="window" lastClr="FFFFFF"/>
      </a:lt1>
      <a:dk2>
        <a:srgbClr val="C941A5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41</TotalTime>
  <Words>47</Words>
  <Application>Microsoft Office PowerPoint</Application>
  <PresentationFormat>On-screen Show (4:3)</PresentationFormat>
  <Paragraphs>31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Regina Angelorum School</vt:lpstr>
      <vt:lpstr>Subject Matter</vt:lpstr>
      <vt:lpstr>Mathematics</vt:lpstr>
      <vt:lpstr>English</vt:lpstr>
      <vt:lpstr>Science</vt:lpstr>
      <vt:lpstr> This presentation is all about the 3 major subjects in Grade 3, under my advisory. Each slide contains the different topics to be discussed in that certain subject.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Regina Angelorum School</dc:title>
  <dc:creator>WL-18</dc:creator>
  <cp:lastModifiedBy>WL-18</cp:lastModifiedBy>
  <cp:revision>5</cp:revision>
  <dcterms:created xsi:type="dcterms:W3CDTF">2011-10-12T07:56:20Z</dcterms:created>
  <dcterms:modified xsi:type="dcterms:W3CDTF">2011-10-12T08:37:22Z</dcterms:modified>
</cp:coreProperties>
</file>